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A374E4-233F-431E-8CB9-021E3D6BA7D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CFB1630-D0BF-4A6A-BE8A-4402A1A95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краткосрочного курса по вязанию</a:t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Петелька за петелькой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33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820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РЕЗУЛЬТАТИВНОСТЬ ДЕЯТЕЛЬНОСТИ </a:t>
            </a:r>
            <a:endParaRPr lang="ru-RU" dirty="0"/>
          </a:p>
          <a:p>
            <a:r>
              <a:rPr lang="ru-RU" dirty="0"/>
              <a:t>      Оценкой достигнутого уровня является участие детей в выставках декоративно-прикладного творчества. Результаты участия в выставках различных уровней фиксируется в портфолио каждого учащегося в учебном заведении. </a:t>
            </a:r>
          </a:p>
        </p:txBody>
      </p:sp>
      <p:pic>
        <p:nvPicPr>
          <p:cNvPr id="2050" name="Picture 2" descr="http://st2-fashiony.ru/pic/handly/pic/78317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68"/>
            <a:ext cx="3762368" cy="4148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698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2-fashiony.ru/pic/handly/pic/78317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152900" cy="4105275"/>
          </a:xfrm>
          <a:prstGeom prst="rect">
            <a:avLst/>
          </a:prstGeom>
          <a:noFill/>
        </p:spPr>
      </p:pic>
      <p:pic>
        <p:nvPicPr>
          <p:cNvPr id="25604" name="Picture 4" descr="http://st2-fashiony.ru/pic/handly/pic/78317/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47661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7825130"/>
              </p:ext>
            </p:extLst>
          </p:nvPr>
        </p:nvGraphicFramePr>
        <p:xfrm>
          <a:off x="1187624" y="620688"/>
          <a:ext cx="7651119" cy="4536504"/>
        </p:xfrm>
        <a:graphic>
          <a:graphicData uri="http://schemas.openxmlformats.org/presentationml/2006/ole">
            <p:oleObj spid="_x0000_s1027" name="Документ" r:id="rId3" imgW="9393523" imgH="6491467" progId="Word.Document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69240" y="116632"/>
            <a:ext cx="400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УЧЕБНО-ТЕМАТИЧЕСКИЙ ПЛАН 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91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чки\IMG_20161118_10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73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Вязание крючком издавна пользовалось большой любовью у рукодельниц. Это один из древнейших видов прикладного искусства. Существует предположение, что метод изготовления полотна вязанием появился на севере Африки. В XIII-XVI вв. вязание пришло из стран Востока в Европу, в том числе и на белорусские земли, в Великое княжество Литовское, несколько позднее, в XVIII в., вязать научились в России. </a:t>
            </a:r>
          </a:p>
        </p:txBody>
      </p:sp>
      <p:pic>
        <p:nvPicPr>
          <p:cNvPr id="10242" name="Picture 2" descr="Модель № 2 «Перси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496"/>
            <a:ext cx="400052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74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5545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Вязание крючком очень разнообразно и по технике выполнения, и по назначению. Появившись как способ изготовления предметов одежды и отделки к ней, оно постепенно взяло на себя и задачи по оформлению интерьера. Клубок ниток и небольшой инструмент крючок таят в себе неорганичные возможности для творческого труда. Подбор ниток, выбор узора, фасона, создание изделия – занятие увлекательное и нужное, полезное в повседневной жизни. </a:t>
            </a:r>
          </a:p>
        </p:txBody>
      </p:sp>
      <p:pic>
        <p:nvPicPr>
          <p:cNvPr id="9218" name="Picture 2" descr="Модель № 3 «Поляна из ромаше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14686"/>
            <a:ext cx="3286100" cy="3428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404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Вязание крючком - такой вид рукоделия, посредством которого легко заинтересовать детей прикладным творчеством, научить создавать красивые изделия, воспитывать художественный вкус. </a:t>
            </a:r>
          </a:p>
          <a:p>
            <a:r>
              <a:rPr lang="ru-RU" dirty="0"/>
              <a:t>Занятия курсов выявляют склонность детей к прикладным видам деятельности, развивают креативные способности, включают в атмосферу творчества, формируют привычку к труду.</a:t>
            </a:r>
          </a:p>
        </p:txBody>
      </p:sp>
      <p:pic>
        <p:nvPicPr>
          <p:cNvPr id="8194" name="Picture 2" descr="Волшебный крюч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71810"/>
            <a:ext cx="3643338" cy="332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472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266" y="476672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ПОЯСНИТЕЛЬНАЯ ЗАПИСКА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Настоящая программа оригинальна тем, что предлагает детям освоение различных петель в процессе вязания крючком изделий, а также знакомит детей с народным творчеством. Вязание крючком развивает </a:t>
            </a:r>
            <a:r>
              <a:rPr lang="ru-RU" dirty="0" err="1"/>
              <a:t>сенсомоторику</a:t>
            </a:r>
            <a:r>
              <a:rPr lang="ru-RU" dirty="0"/>
              <a:t>, оказывает влияние на умственное развитие, повышает устойчивость внимание, целеустремленность, трудолюбие, аккуратность. Особое внимание уделяется поиску творческих решений при вязании изделий. </a:t>
            </a:r>
          </a:p>
          <a:p>
            <a:r>
              <a:rPr lang="ru-RU" dirty="0"/>
              <a:t>Основанием данной программы является создание благоприятных условий реализации духовных, познавательных и творческих потребностей развивающейся личности. Формирование личностно-значимых, морально- психологических качеств: усидчивость, терпеливость, трудолюбие, умение доводить начатое дело до конца, чувство коллективизма и взаимовыручки.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35837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Цель курса: </a:t>
            </a:r>
            <a:endParaRPr lang="ru-RU" dirty="0"/>
          </a:p>
          <a:p>
            <a:r>
              <a:rPr lang="ru-RU" dirty="0"/>
              <a:t>Основной </a:t>
            </a:r>
            <a:r>
              <a:rPr lang="ru-RU" b="1" dirty="0"/>
              <a:t>целью </a:t>
            </a:r>
            <a:r>
              <a:rPr lang="ru-RU" dirty="0"/>
              <a:t>краткосрочного курса является удовлетворение постоянно изменяющихся индивидуальных личностных, социокультурных, духовных, образовательных потребностей и запросов детей. Создание возможностей для творческого развития и приобщения к культурным ценностям каждого занимающегося в коллективе, обучить приемами вязания крючком и технике выполнения изделий, стимулировать творческую деятельность одаренных детей. </a:t>
            </a:r>
          </a:p>
        </p:txBody>
      </p:sp>
      <p:pic>
        <p:nvPicPr>
          <p:cNvPr id="6146" name="Picture 2" descr="http://pic.oscdn.net/pic/7069245/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714776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512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курса: </a:t>
            </a:r>
            <a:endParaRPr lang="ru-RU" dirty="0"/>
          </a:p>
          <a:p>
            <a:r>
              <a:rPr lang="ru-RU" b="1" i="1" dirty="0"/>
              <a:t>ОБРАЗОВАТЕЛЬНЫЕ: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научить выполнять основные приемы вязания;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формировать технические навыки и приемы в выполнении вязаных изделий;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обучить свободному пользованию схемами из журналов по вязанию;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приобщить экономному отношению к используемым материалам;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научить применять полученные знания на практике. 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ВОСПИТАТЕЛЬНЫЕ</a:t>
            </a:r>
            <a:r>
              <a:rPr lang="ru-RU" b="1" dirty="0"/>
              <a:t>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прививать интерес к культуре своей Родины, к истокам народного творчества;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эстетическое отношение к действительности;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воспитывать трудолюбие, аккуратность, усидчивость, терпение, умение довести начатое дело до конца;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формировать культуру взаимоотношений. 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РАЗВИВАЮЩИЕ</a:t>
            </a:r>
            <a:r>
              <a:rPr lang="ru-RU" b="1" dirty="0"/>
              <a:t>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творческие способности;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развивать фантазию, эстетический и художественный вкус;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формировать потребности нравственного совершенствования своей личности.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3608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5166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ПРЕДПОЛАГАЕМЫЕ РЕЗУЛЬТАТЫ </a:t>
            </a:r>
            <a:endParaRPr lang="ru-RU" dirty="0"/>
          </a:p>
          <a:p>
            <a:r>
              <a:rPr lang="ru-RU" b="1" i="1" dirty="0"/>
              <a:t>ОБУЧАЮЩИЕСЯ ДОЛЖНЫ ЗНАТЬ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1. Историю техники вязания крючком; </a:t>
            </a:r>
          </a:p>
          <a:p>
            <a:r>
              <a:rPr lang="ru-RU" dirty="0"/>
              <a:t>2. Правила поведения, правила техники безопасности; </a:t>
            </a:r>
          </a:p>
          <a:p>
            <a:r>
              <a:rPr lang="ru-RU" dirty="0"/>
              <a:t>3. Виды инструментов и материалов, используемых для вязания крючком; </a:t>
            </a:r>
          </a:p>
          <a:p>
            <a:r>
              <a:rPr lang="ru-RU" dirty="0"/>
              <a:t>4. Условные обозначения, понятие «раппорт»; </a:t>
            </a:r>
          </a:p>
          <a:p>
            <a:r>
              <a:rPr lang="ru-RU" dirty="0"/>
              <a:t>5. Основные приемы набора петель и вязания крючком. </a:t>
            </a:r>
          </a:p>
        </p:txBody>
      </p:sp>
      <p:pic>
        <p:nvPicPr>
          <p:cNvPr id="3" name="Picture 2" descr="Детская сумка Коровка. Работа Екатерины. Вязание крючко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2"/>
            <a:ext cx="314324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82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ОБУЧАЮЩИЕСЯ ДОЛЖНЫ УМЕТЬ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 соблюдать правила поведения на занятиях, правила техники безопасности при работе с крючком, ножницами; </a:t>
            </a:r>
          </a:p>
          <a:p>
            <a:r>
              <a:rPr lang="ru-RU" dirty="0"/>
              <a:t> правильно пользоваться крючком, ножницами; </a:t>
            </a:r>
          </a:p>
          <a:p>
            <a:r>
              <a:rPr lang="ru-RU" dirty="0"/>
              <a:t> правильно читать условные обозначения; </a:t>
            </a:r>
          </a:p>
          <a:p>
            <a:r>
              <a:rPr lang="ru-RU" dirty="0"/>
              <a:t> подбирать материалы для вязания; </a:t>
            </a:r>
          </a:p>
          <a:p>
            <a:r>
              <a:rPr lang="ru-RU" dirty="0"/>
              <a:t> выполнять основные узоры; </a:t>
            </a:r>
          </a:p>
          <a:p>
            <a:r>
              <a:rPr lang="ru-RU" dirty="0"/>
              <a:t> свободно пользоваться инструкционными, технологическими картами, вязать согласно раппорту. </a:t>
            </a:r>
          </a:p>
        </p:txBody>
      </p:sp>
      <p:pic>
        <p:nvPicPr>
          <p:cNvPr id="3075" name="Picture 3" descr="C:\Users\192\Desktop\фоточки\IMG_20161118_10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274670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903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80</TotalTime>
  <Words>536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Углы</vt:lpstr>
      <vt:lpstr>Документ</vt:lpstr>
      <vt:lpstr>Программа краткосрочного курса по вязанию Петелька за петелькой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краткосрочного курса по вязанию Петелька за петелькой</dc:title>
  <dc:creator>Пользователь</dc:creator>
  <cp:lastModifiedBy>192</cp:lastModifiedBy>
  <cp:revision>8</cp:revision>
  <dcterms:created xsi:type="dcterms:W3CDTF">2016-11-18T08:12:39Z</dcterms:created>
  <dcterms:modified xsi:type="dcterms:W3CDTF">2016-11-18T09:27:50Z</dcterms:modified>
</cp:coreProperties>
</file>